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13"/>
    <p:restoredTop sz="94363"/>
  </p:normalViewPr>
  <p:slideViewPr>
    <p:cSldViewPr snapToGrid="0" snapToObjects="1">
      <p:cViewPr varScale="1">
        <p:scale>
          <a:sx n="53" d="100"/>
          <a:sy n="53" d="100"/>
        </p:scale>
        <p:origin x="18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2604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3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2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59912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5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9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8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9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872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388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780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1.16 Distributive property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2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DISTRIBUTIVE PROPERTY!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Distribute the number outside of the parenthesis to the numbers inside the parenthesis including the operation.</a:t>
            </a:r>
          </a:p>
          <a:p>
            <a:endParaRPr lang="en-US" sz="3200" dirty="0" smtClean="0"/>
          </a:p>
          <a:p>
            <a:r>
              <a:rPr lang="en-US" sz="3200" dirty="0" smtClean="0"/>
              <a:t>3(2 + 6) = 6 +18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985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USING 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3346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the distributive property appears, you should perform the property first before combining all like terms.</a:t>
            </a:r>
          </a:p>
          <a:p>
            <a:endParaRPr lang="en-US" sz="3200" dirty="0"/>
          </a:p>
          <a:p>
            <a:r>
              <a:rPr lang="en-US" sz="3200" dirty="0" smtClean="0"/>
              <a:t>4(h + 3) + 6(2h -1)</a:t>
            </a:r>
          </a:p>
          <a:p>
            <a:r>
              <a:rPr lang="en-US" sz="3200" dirty="0" smtClean="0"/>
              <a:t>5(x - y) + 4(3y – 2x)</a:t>
            </a:r>
          </a:p>
          <a:p>
            <a:r>
              <a:rPr lang="en-US" sz="3200" dirty="0" smtClean="0"/>
              <a:t>4ab – (5ac + ab) + 9ac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577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03852"/>
          </a:xfrm>
        </p:spPr>
        <p:txBody>
          <a:bodyPr/>
          <a:lstStyle/>
          <a:p>
            <a:r>
              <a:rPr lang="en-US" dirty="0" smtClean="0"/>
              <a:t>Solve using </a:t>
            </a:r>
            <a:r>
              <a:rPr lang="en-US" smtClean="0"/>
              <a:t>distributive property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89652"/>
            <a:ext cx="9601200" cy="4711148"/>
          </a:xfrm>
        </p:spPr>
        <p:txBody>
          <a:bodyPr>
            <a:normAutofit/>
          </a:bodyPr>
          <a:lstStyle/>
          <a:p>
            <a:r>
              <a:rPr lang="en-US" sz="3200" smtClean="0"/>
              <a:t>3(a + 2</a:t>
            </a:r>
            <a:r>
              <a:rPr lang="en-US" sz="3200" dirty="0" smtClean="0"/>
              <a:t>) = -12</a:t>
            </a:r>
          </a:p>
          <a:p>
            <a:endParaRPr lang="en-US" sz="3200" dirty="0"/>
          </a:p>
          <a:p>
            <a:r>
              <a:rPr lang="en-US" sz="3200" dirty="0" smtClean="0"/>
              <a:t>4(x - 6) =16</a:t>
            </a:r>
          </a:p>
          <a:p>
            <a:endParaRPr lang="en-US" sz="3200" dirty="0"/>
          </a:p>
          <a:p>
            <a:r>
              <a:rPr lang="en-US" sz="3200" dirty="0" smtClean="0"/>
              <a:t>5(2a + 6)=10</a:t>
            </a:r>
          </a:p>
          <a:p>
            <a:endParaRPr lang="en-US" sz="3200" dirty="0"/>
          </a:p>
          <a:p>
            <a:r>
              <a:rPr lang="en-US" sz="3200" dirty="0" smtClean="0"/>
              <a:t>6(3a - 8) = -12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052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9601200" cy="48701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6(3x – 2) – 5x = 14</a:t>
            </a:r>
          </a:p>
          <a:p>
            <a:endParaRPr lang="en-US" sz="3200" dirty="0"/>
          </a:p>
          <a:p>
            <a:r>
              <a:rPr lang="en-US" sz="3200" dirty="0" smtClean="0"/>
              <a:t>4(2x + 6) – 9 = 55</a:t>
            </a:r>
          </a:p>
          <a:p>
            <a:endParaRPr lang="en-US" sz="3200" dirty="0"/>
          </a:p>
          <a:p>
            <a:r>
              <a:rPr lang="en-US" sz="3200" dirty="0" smtClean="0"/>
              <a:t>-5x </a:t>
            </a:r>
            <a:r>
              <a:rPr lang="en-US" sz="3200" dirty="0"/>
              <a:t>(</a:t>
            </a:r>
            <a:r>
              <a:rPr lang="en-US" sz="3200" dirty="0" smtClean="0"/>
              <a:t>-3x + 6) = -10</a:t>
            </a:r>
          </a:p>
          <a:p>
            <a:endParaRPr lang="en-US" sz="3200" dirty="0"/>
          </a:p>
          <a:p>
            <a:r>
              <a:rPr lang="en-US" sz="3200" dirty="0" smtClean="0"/>
              <a:t>5(2a + 6) -</a:t>
            </a:r>
            <a:r>
              <a:rPr lang="en-US" sz="3200" dirty="0" smtClean="0"/>
              <a:t>3a </a:t>
            </a:r>
            <a:r>
              <a:rPr lang="en-US" sz="3200" dirty="0" smtClean="0"/>
              <a:t>= 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860466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52</TotalTime>
  <Words>147</Words>
  <Application>Microsoft Macintosh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1.16 Distributive property</vt:lpstr>
      <vt:lpstr>REMEMBER THE DISTRIBUTIVE PROPERTY!</vt:lpstr>
      <vt:lpstr>COMBINING USING DISTRIBUTIVE PROPERTY</vt:lpstr>
      <vt:lpstr>Solve using distributive property</vt:lpstr>
      <vt:lpstr>More…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1.16 Distributive property</dc:title>
  <dc:creator>victoriapisciotta2@gmail.com</dc:creator>
  <cp:lastModifiedBy>victoriapisciotta2@gmail.com</cp:lastModifiedBy>
  <cp:revision>8</cp:revision>
  <cp:lastPrinted>2016-11-03T13:11:07Z</cp:lastPrinted>
  <dcterms:created xsi:type="dcterms:W3CDTF">2016-10-24T01:31:00Z</dcterms:created>
  <dcterms:modified xsi:type="dcterms:W3CDTF">2016-11-03T16:38:30Z</dcterms:modified>
</cp:coreProperties>
</file>